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8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6CA521-6ABD-8BB0-0D74-FD18C21A3896}" v="1" dt="2025-04-08T19:42:36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72c5bea9e518ec888a5af79ac380d9e3620a0d2940e321db7b85a86571371e2::" providerId="AD" clId="Web-{BA6CA521-6ABD-8BB0-0D74-FD18C21A3896}"/>
    <pc:docChg chg="addSld">
      <pc:chgData name="Guest User" userId="S::urn:spo:anon#572c5bea9e518ec888a5af79ac380d9e3620a0d2940e321db7b85a86571371e2::" providerId="AD" clId="Web-{BA6CA521-6ABD-8BB0-0D74-FD18C21A3896}" dt="2025-04-08T19:42:36.190" v="0"/>
      <pc:docMkLst>
        <pc:docMk/>
      </pc:docMkLst>
      <pc:sldChg chg="new">
        <pc:chgData name="Guest User" userId="S::urn:spo:anon#572c5bea9e518ec888a5af79ac380d9e3620a0d2940e321db7b85a86571371e2::" providerId="AD" clId="Web-{BA6CA521-6ABD-8BB0-0D74-FD18C21A3896}" dt="2025-04-08T19:42:36.190" v="0"/>
        <pc:sldMkLst>
          <pc:docMk/>
          <pc:sldMk cId="1939460789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A17A-591F-4834-91B0-3FDE752C5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95CBF-516A-4262-8F51-76651C0BC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125F-E8DD-4992-8E08-7347359F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BAB8-4A13-4473-AA3D-C1CED1FE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92014-003A-431C-B0BB-2627E93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78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30D6-61EB-4D2F-8E3C-10A3D047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E7B36-19B2-45D8-A785-50BA41FDC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846D1-FB41-4B40-94CA-C8A54B55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8C34-326B-49E4-B444-E234CA88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9765-CDD0-47C9-BC00-54BF7AE5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0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4D9EC-F0B9-4DAF-9015-4046CE3DC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1C859-8CD4-4866-967F-9D16FEF34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80E11-4111-4507-A1F6-107ECC4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E62E-47CC-4395-94C5-419E5136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7FD6-484F-4D18-AA0D-D1564554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69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012-D84E-402B-AF44-01079196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03F2-1CC1-4059-9B87-385373B0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27556-162C-4669-8C7E-E5437108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5B4F-6673-4FE1-AA9E-A6DA55A1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DD0DF-4C54-4859-BA2A-A6D43D84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72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1B72-E00C-4905-B103-4B09DCA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1376C-B088-4E20-9B6C-926CE73D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899B0-7216-4E68-BE14-7FFF37A9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06E5C-658A-44DE-93E3-FE9E96D1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AC528-5278-44FC-A7F5-7FD349FF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03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38B2-90EB-4A2A-BF9A-3212D08B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6B2E-B686-4155-A9FE-35ECC7117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C17F7-605C-4235-899E-D0F8C8A96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21937-F8DA-47B3-9382-90826A03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4C0ED-6F0C-4AD4-A9E5-FA4A3D9B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5A0A6-C44D-4D2B-B206-148CB26D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8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F309-F686-427D-BFB6-979E3F53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75906-8BD7-4FF2-9592-56CCD3ECE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F498D-FD05-4E34-A54B-A3E8EBAE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475C8-A66A-4017-90D9-328F1A714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4F58F-AE8F-4F82-9BEE-D81B9F632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A0B17-5936-4C39-BDD3-7D8E711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EEE6F-B911-4CB4-98C3-D8F19FDB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ABB09-8FDC-48B2-BC46-20866D26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0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A9A5-30B9-4DCA-815F-EA3CADCB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1EB6D-7D8A-47F5-B6BC-04E415C0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34D5B-39BF-444D-A805-87E6AB17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A4F2B-6ED8-489D-A9B1-158C3174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4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8024E-9005-42B9-8CAA-85D55421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B96D0-48DC-466A-9199-81361932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2B1C2-CECA-474C-BA7A-2313CE9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80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B3F6-0985-4779-A91A-8A38E222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E206-7AB6-4F21-BCBC-4E5D729C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8327B-4C1B-43ED-A767-6B17329D0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8DD51-7ABC-4F66-A5A3-EE5F0A34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A309-9369-4F23-950C-4AF7E228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00D96-37FE-472C-B361-E66AFFEB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06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E7CA-CF84-43F8-8EC6-5BD14832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AF601-5414-49B2-899E-9D12E9CD6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D1904-12D1-42AD-9ED0-13F720A2F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D3190-E704-49DB-8526-3CB0F4C0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128E1-A82D-4D16-ADE6-BD416B87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6F7F6-8054-4C91-ACF8-DBB02A35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94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8A6BD-07D6-4E02-A96E-1FDA8A29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21D40-AE41-4E69-944F-913F286B3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F005-C83A-4DEA-9428-2A955897C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5E145-57B8-4A53-8AD3-36BE441650D9}" type="datetimeFigureOut">
              <a:rPr lang="en-IN" smtClean="0"/>
              <a:t>08-04-2025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22401-FA09-4E0A-BE85-A6295DF12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4CFDA-5BF1-4C3F-9270-C5DC2CE73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A7A04-2EA0-47EC-8E16-2964542A4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52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webp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b248a506298e672cb301385e009a70f2049ff7f1dd13c4e52655ab32b5ae0a00JmltdHM9MTc0MzgxMTIwMA&amp;ptn=3&amp;ver=2&amp;hsh=4&amp;fclid=0886a6aa-d6f9-6da5-16e4-b307d74b6c10&amp;psq=tiktokenizer&amp;u=a1aHR0cHM6Ly90aWt0b2tlbml6ZXIudmVyY2VsLmFwcC8&amp;ntb=1" TargetMode="External"/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spaces/Xenova/the-tokenizer-playgrou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29E024-BD28-487B-9D36-BA630421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84" y="2147064"/>
            <a:ext cx="1197446" cy="1197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A25BA2-A3FD-4145-A9CB-BEE7244262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85" y="1905518"/>
            <a:ext cx="1577788" cy="1577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513A3-8017-46E3-9CBD-E1F1D07844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994" y="266257"/>
            <a:ext cx="4706007" cy="6325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1F53C-9730-4EE3-A087-1B152AFA5452}"/>
              </a:ext>
            </a:extLst>
          </p:cNvPr>
          <p:cNvSpPr txBox="1"/>
          <p:nvPr/>
        </p:nvSpPr>
        <p:spPr>
          <a:xfrm>
            <a:off x="3137939" y="1351506"/>
            <a:ext cx="61877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Transformers</a:t>
            </a:r>
          </a:p>
          <a:p>
            <a:r>
              <a:rPr lang="en-IN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and	</a:t>
            </a:r>
          </a:p>
          <a:p>
            <a:r>
              <a:rPr lang="en-IN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Diffusion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26447-CBA5-48A3-8049-AE0137A278F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7059" cy="2017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46C7D-6854-4500-923A-C5AACC699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0212"/>
            <a:ext cx="1577787" cy="1577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C004A-9908-46E6-9852-261EE27E4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0"/>
            <a:ext cx="1789134" cy="1789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E6209D-A461-496E-ABDF-CBBCADACEC9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24" y="5351929"/>
            <a:ext cx="1692869" cy="15060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E685EE-4D0A-4909-B9CE-386707B368B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46" y="741735"/>
            <a:ext cx="1194133" cy="671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92E015-1DAF-4EC1-B15D-94899710809C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26" y="6177293"/>
            <a:ext cx="495300" cy="4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EC4A34-77ED-4313-93BB-2EA103DE70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9" t="19621" r="28358" b="33519"/>
          <a:stretch/>
        </p:blipFill>
        <p:spPr>
          <a:xfrm>
            <a:off x="4975411" y="212817"/>
            <a:ext cx="1008765" cy="105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4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D0B93-5A88-4F29-AB20-E1C35FC66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3" y="61442"/>
            <a:ext cx="1130775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FC224-CB35-484B-BF3B-3EBB06868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999786"/>
            <a:ext cx="9183382" cy="4858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CEB28A-9F5A-4A82-A8CB-04F323A4C41B}"/>
              </a:ext>
            </a:extLst>
          </p:cNvPr>
          <p:cNvSpPr/>
          <p:nvPr/>
        </p:nvSpPr>
        <p:spPr>
          <a:xfrm>
            <a:off x="1504309" y="2456329"/>
            <a:ext cx="1848491" cy="349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53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CEBC5-0C9A-4AEB-A122-B0209A730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2" y="666364"/>
            <a:ext cx="1067901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8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4AEAF-7BB8-43E7-B978-0A4C30A26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0"/>
            <a:ext cx="9231013" cy="4934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D0A05-27E1-4BFC-9178-3C18FBBAA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4934639"/>
            <a:ext cx="11888859" cy="790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A6218-063F-4129-BBA8-30E4F1294928}"/>
              </a:ext>
            </a:extLst>
          </p:cNvPr>
          <p:cNvSpPr/>
          <p:nvPr/>
        </p:nvSpPr>
        <p:spPr>
          <a:xfrm>
            <a:off x="1362635" y="1568824"/>
            <a:ext cx="1819836" cy="38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8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09B91D-2AE7-4743-8714-641B44348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0"/>
            <a:ext cx="11250595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E1DA98-CEB1-4F64-ABC5-F1E95CA6A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2328709"/>
            <a:ext cx="11250595" cy="1875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915B4F-1BAB-4843-AAB8-1B9DE4DB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4204447"/>
            <a:ext cx="1121249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3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40BFA-EC07-4AC7-B13A-6E19234C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9" y="0"/>
            <a:ext cx="11603069" cy="290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5B64D-0B17-4A20-A675-E100B267A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6" y="3334871"/>
            <a:ext cx="5160420" cy="3307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DE381-A69D-4FE2-86BD-161CFD6C7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357644" cy="31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66EC7-5965-428E-8C1B-2B5F4F6C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45" y="228153"/>
            <a:ext cx="9916909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8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5138D-8928-4019-8973-CC20EEFC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09" y="185285"/>
            <a:ext cx="9545382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1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8B49-11D9-4119-82A3-F118F0A7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0" y="366285"/>
            <a:ext cx="10021699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C48E6-EA67-4821-A697-AB18A5F78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8B4A0-D238-4398-BD00-B14154B5E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12192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31401-73AB-4E4B-B634-F4A3C43C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113"/>
            <a:ext cx="12192000" cy="583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E5E10-DB4C-4CF7-963B-43E78AD41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98" y="285311"/>
            <a:ext cx="969780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D0977-C383-42E9-B216-80EDEA97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652075"/>
            <a:ext cx="944059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802FF-7580-42ED-8303-2EC285D4B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285311"/>
            <a:ext cx="10888595" cy="6287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824B-6FD3-488C-A392-BBAFF782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60" y="3067185"/>
            <a:ext cx="229584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4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D457C-D471-4BE5-A542-75E77D1F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323416"/>
            <a:ext cx="11383964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2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68CB5-605F-4CA0-A844-0A6F5003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399627"/>
            <a:ext cx="1120296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3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008-1DCD-4605-A3CF-A020EB768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466311"/>
            <a:ext cx="11288700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4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D1A9A-D4CA-44D1-9711-22620B34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4" y="432969"/>
            <a:ext cx="1097433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2A65D-CB49-4442-BD3E-423D88E48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4" y="432969"/>
            <a:ext cx="1097433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AB4AD-9A51-4FF4-B7F5-216D2882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4" y="432969"/>
            <a:ext cx="1115533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2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1DD03-24B7-4640-8EF9-99889E3F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4" y="466311"/>
            <a:ext cx="11155332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13925-B46F-425B-B399-2D90DC44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358588"/>
            <a:ext cx="10583752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66D5E1-B0EA-4626-BE4C-6C8916E6A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4141694"/>
            <a:ext cx="4412967" cy="1792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D5824-C165-4B63-8FC6-7982B8C6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076" y="4141694"/>
            <a:ext cx="563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F5A3C-C229-4380-AA9F-DD714F21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" y="428206"/>
            <a:ext cx="10755226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05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BB39F-C4EC-467A-BB07-AFF7E5844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480601"/>
            <a:ext cx="986927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4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28B75-B16D-4DB7-8FAF-39B126076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1" y="266258"/>
            <a:ext cx="10802858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7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DD78C-A8F8-4ECD-B67F-7E0EDA1C8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5" y="418680"/>
            <a:ext cx="1064091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410C0-6911-45A3-A069-EBC1274F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" y="404390"/>
            <a:ext cx="11145805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7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B2042-0FE8-466B-8405-239FBFBF0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9" y="228153"/>
            <a:ext cx="11079121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6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76B83-E7FA-4F8C-8805-FF356A7DB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223390"/>
            <a:ext cx="10907647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0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8F124-0570-482A-A21A-EA5F3A441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3" y="418680"/>
            <a:ext cx="11279174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79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633F5-FE06-4472-B4EB-C4DF4C23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" y="142416"/>
            <a:ext cx="11898385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3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2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321BD-7248-4F71-B64C-46E5BF49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77163" cy="289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6C1A2-009D-4FBA-B8A1-96EE8CE8D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63" y="1"/>
            <a:ext cx="3448531" cy="289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DB722-A4D9-4D90-A44D-9A22DBA94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94" y="0"/>
            <a:ext cx="5066306" cy="289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25288-6274-42C0-92F1-726D18F0DE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" b="8372"/>
          <a:stretch/>
        </p:blipFill>
        <p:spPr>
          <a:xfrm>
            <a:off x="0" y="3227698"/>
            <a:ext cx="6804212" cy="36303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8D8C11-0A6B-4ADF-988E-35E5DCE1A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71" y="3227698"/>
            <a:ext cx="4410691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01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12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69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218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460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10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20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975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215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31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42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B185C-8512-4CC9-B08C-81A1083F8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5" y="13811"/>
            <a:ext cx="11812649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114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51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953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95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D1E4C-D5EB-4919-9554-51C344EF9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5" y="9047"/>
            <a:ext cx="11812649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6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22D24-0873-4FFD-B3AB-E3B8640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1" y="23337"/>
            <a:ext cx="1176501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55C2F-A9BC-451A-AFB7-90138912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8" y="13811"/>
            <a:ext cx="11745964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1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E38111-9964-47AB-8B1C-E7EE826120FB}"/>
              </a:ext>
            </a:extLst>
          </p:cNvPr>
          <p:cNvSpPr/>
          <p:nvPr/>
        </p:nvSpPr>
        <p:spPr>
          <a:xfrm>
            <a:off x="3154745" y="4058735"/>
            <a:ext cx="5882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Embedding projector - visualization of high-dimensional data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8C7EF-CCA7-4A3B-8C4E-3E77E0E0FF37}"/>
              </a:ext>
            </a:extLst>
          </p:cNvPr>
          <p:cNvSpPr txBox="1"/>
          <p:nvPr/>
        </p:nvSpPr>
        <p:spPr>
          <a:xfrm>
            <a:off x="4424082" y="3136611"/>
            <a:ext cx="3343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Word2Vector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92473-14AC-4E55-A327-980B916F8550}"/>
              </a:ext>
            </a:extLst>
          </p:cNvPr>
          <p:cNvSpPr txBox="1"/>
          <p:nvPr/>
        </p:nvSpPr>
        <p:spPr>
          <a:xfrm>
            <a:off x="4424082" y="584484"/>
            <a:ext cx="3343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Tokenization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6C566-CB5A-420F-85B6-793616780275}"/>
              </a:ext>
            </a:extLst>
          </p:cNvPr>
          <p:cNvSpPr/>
          <p:nvPr/>
        </p:nvSpPr>
        <p:spPr>
          <a:xfrm>
            <a:off x="5135265" y="1353925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 err="1">
                <a:solidFill>
                  <a:srgbClr val="4007A2"/>
                </a:solidFill>
                <a:effectLst/>
                <a:latin typeface="Roboto"/>
                <a:hlinkClick r:id="rId3"/>
              </a:rPr>
              <a:t>Tiktokenizer</a:t>
            </a:r>
            <a:endParaRPr lang="en-IN" b="1" dirty="0">
              <a:solidFill>
                <a:srgbClr val="71777D"/>
              </a:solidFill>
              <a:effectLst/>
              <a:latin typeface="Robo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05F58-23A1-4B32-8AD3-EB7C6DB350FB}"/>
              </a:ext>
            </a:extLst>
          </p:cNvPr>
          <p:cNvSpPr/>
          <p:nvPr/>
        </p:nvSpPr>
        <p:spPr>
          <a:xfrm>
            <a:off x="3045027" y="2060602"/>
            <a:ext cx="7234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</a:t>
            </a:r>
            <a:r>
              <a:rPr lang="en-IN" u="sng" dirty="0">
                <a:hlinkClick r:id="rId4"/>
              </a:rPr>
              <a:t>huggingface</a:t>
            </a:r>
            <a:r>
              <a:rPr lang="en-IN" u="sng" dirty="0"/>
              <a:t>.co/spaces/Xenova/the-tokenizer-playground</a:t>
            </a:r>
          </a:p>
        </p:txBody>
      </p:sp>
    </p:spTree>
    <p:extLst>
      <p:ext uri="{BB962C8B-B14F-4D97-AF65-F5344CB8AC3E}">
        <p14:creationId xmlns:p14="http://schemas.microsoft.com/office/powerpoint/2010/main" val="310631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27</Words>
  <Application>Microsoft Office PowerPoint</Application>
  <PresentationFormat>Widescreen</PresentationFormat>
  <Paragraphs>8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MSIS</dc:creator>
  <cp:lastModifiedBy>MSIS</cp:lastModifiedBy>
  <cp:revision>26</cp:revision>
  <dcterms:created xsi:type="dcterms:W3CDTF">2025-04-05T05:09:41Z</dcterms:created>
  <dcterms:modified xsi:type="dcterms:W3CDTF">2025-04-08T19:42:36Z</dcterms:modified>
</cp:coreProperties>
</file>